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84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9" r:id="rId14"/>
    <p:sldId id="268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BC84-E42F-419A-90B4-A2DA60B76485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DFE0-E203-4876-8429-018E6A4EF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3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BC84-E42F-419A-90B4-A2DA60B76485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DFE0-E203-4876-8429-018E6A4EF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BC84-E42F-419A-90B4-A2DA60B76485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DFE0-E203-4876-8429-018E6A4EF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96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BC84-E42F-419A-90B4-A2DA60B76485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DFE0-E203-4876-8429-018E6A4EF98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9980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BC84-E42F-419A-90B4-A2DA60B76485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DFE0-E203-4876-8429-018E6A4EF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87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BC84-E42F-419A-90B4-A2DA60B76485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DFE0-E203-4876-8429-018E6A4EF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58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BC84-E42F-419A-90B4-A2DA60B76485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DFE0-E203-4876-8429-018E6A4EF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72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BC84-E42F-419A-90B4-A2DA60B76485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DFE0-E203-4876-8429-018E6A4EF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74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BC84-E42F-419A-90B4-A2DA60B76485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DFE0-E203-4876-8429-018E6A4EF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BC84-E42F-419A-90B4-A2DA60B76485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DFE0-E203-4876-8429-018E6A4EF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BC84-E42F-419A-90B4-A2DA60B76485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DFE0-E203-4876-8429-018E6A4EF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84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BC84-E42F-419A-90B4-A2DA60B76485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DFE0-E203-4876-8429-018E6A4EF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85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BC84-E42F-419A-90B4-A2DA60B76485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DFE0-E203-4876-8429-018E6A4EF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65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BC84-E42F-419A-90B4-A2DA60B76485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DFE0-E203-4876-8429-018E6A4EF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1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BC84-E42F-419A-90B4-A2DA60B76485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DFE0-E203-4876-8429-018E6A4EF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54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BC84-E42F-419A-90B4-A2DA60B76485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DFE0-E203-4876-8429-018E6A4EF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26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BC84-E42F-419A-90B4-A2DA60B76485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FDFE0-E203-4876-8429-018E6A4EF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05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FBBC84-E42F-419A-90B4-A2DA60B76485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FDFE0-E203-4876-8429-018E6A4EF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688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54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985" y="134649"/>
            <a:ext cx="2081386" cy="800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77" y="1215735"/>
            <a:ext cx="10299253" cy="1569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88" y="3535325"/>
            <a:ext cx="9876429" cy="29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02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030" y="183140"/>
            <a:ext cx="2277052" cy="6273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891" y="882144"/>
            <a:ext cx="6187394" cy="3083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145262"/>
            <a:ext cx="3345873" cy="3715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8284" y="3041352"/>
            <a:ext cx="3880443" cy="38166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9321" y="496815"/>
            <a:ext cx="6200294" cy="38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91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030" y="183140"/>
            <a:ext cx="2277052" cy="6273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747010"/>
            <a:ext cx="7502236" cy="22589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0491"/>
            <a:ext cx="12192000" cy="29365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016" y="817052"/>
            <a:ext cx="3260148" cy="5859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48" y="2498147"/>
            <a:ext cx="345757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47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049914"/>
            <a:ext cx="11449050" cy="1038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717" y="2088139"/>
            <a:ext cx="7007367" cy="303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472" y="2392073"/>
            <a:ext cx="3639201" cy="323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141" y="179242"/>
            <a:ext cx="3021859" cy="683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89902"/>
            <a:ext cx="12192000" cy="5936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414" y="3865027"/>
            <a:ext cx="11680915" cy="7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54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141" y="179242"/>
            <a:ext cx="3021859" cy="6832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40" y="1509824"/>
            <a:ext cx="10850153" cy="2285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2446"/>
            <a:ext cx="12169385" cy="647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8" y="1509824"/>
            <a:ext cx="435985" cy="27935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602" y="4542099"/>
            <a:ext cx="11581298" cy="55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92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141" y="179242"/>
            <a:ext cx="3021859" cy="6832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96" y="952932"/>
            <a:ext cx="11997988" cy="1655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21" y="2698604"/>
            <a:ext cx="11671222" cy="24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01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141" y="179242"/>
            <a:ext cx="3021859" cy="6832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37"/>
            <a:ext cx="1171575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971" y="271236"/>
            <a:ext cx="1662274" cy="25178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5586" y="29686"/>
            <a:ext cx="3968895" cy="1628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870" y="1801144"/>
            <a:ext cx="3925166" cy="10148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1245" y="2958694"/>
            <a:ext cx="4353791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507" y="4347496"/>
            <a:ext cx="5220566" cy="106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583898"/>
            <a:ext cx="5257800" cy="11182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8822" y="179242"/>
            <a:ext cx="2395537" cy="13274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3661" y="1741839"/>
            <a:ext cx="3530312" cy="11334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25157" y="3024745"/>
            <a:ext cx="2158848" cy="2795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5157" y="3304308"/>
            <a:ext cx="2827846" cy="1043188"/>
          </a:xfrm>
          <a:prstGeom prst="rect">
            <a:avLst/>
          </a:prstGeom>
        </p:spPr>
      </p:pic>
      <p:sp>
        <p:nvSpPr>
          <p:cNvPr id="16" name="AutoShape 2" descr="Image result for arr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4" descr="Image result for arro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1874174">
            <a:off x="340288" y="1279557"/>
            <a:ext cx="980069" cy="3646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9232070" flipV="1">
            <a:off x="2061642" y="944808"/>
            <a:ext cx="885427" cy="329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3337827" flipH="1">
            <a:off x="2026361" y="2311848"/>
            <a:ext cx="1205079" cy="4483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974798" flipV="1">
            <a:off x="2173583" y="1562645"/>
            <a:ext cx="973446" cy="3621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974798" flipV="1">
            <a:off x="6133072" y="334105"/>
            <a:ext cx="677610" cy="2520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974798" flipV="1">
            <a:off x="6343138" y="1859365"/>
            <a:ext cx="973446" cy="3621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974798" flipV="1">
            <a:off x="6277757" y="3269169"/>
            <a:ext cx="973446" cy="3621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18789" y="4471953"/>
            <a:ext cx="2865215" cy="10953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974798" flipV="1">
            <a:off x="5574855" y="4789897"/>
            <a:ext cx="973446" cy="3621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87196" y="5832193"/>
            <a:ext cx="2458910" cy="98356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974798" flipV="1">
            <a:off x="4573439" y="5889743"/>
            <a:ext cx="973446" cy="3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49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506" y="1995055"/>
            <a:ext cx="8058301" cy="25968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898" y="177511"/>
            <a:ext cx="3787818" cy="67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80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73" y="4831774"/>
            <a:ext cx="11125754" cy="18599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294" y="142442"/>
            <a:ext cx="2888706" cy="7615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91" y="1010517"/>
            <a:ext cx="9725025" cy="3714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489" y="1298864"/>
            <a:ext cx="1516379" cy="206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0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866" y="131184"/>
            <a:ext cx="2021900" cy="6065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64" y="4598410"/>
            <a:ext cx="5024450" cy="16465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283" y="4438015"/>
            <a:ext cx="4856018" cy="1967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1" y="1698048"/>
            <a:ext cx="6720754" cy="1117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535" y="1164648"/>
            <a:ext cx="1856509" cy="236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25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866" y="131184"/>
            <a:ext cx="2021900" cy="606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475" y="1759895"/>
            <a:ext cx="7191279" cy="2188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25" y="1064207"/>
            <a:ext cx="11608901" cy="695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13" y="4644233"/>
            <a:ext cx="3842923" cy="17846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938" y="4775921"/>
            <a:ext cx="2725280" cy="15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2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866" y="131184"/>
            <a:ext cx="2021900" cy="6065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582" y="4218709"/>
            <a:ext cx="3103418" cy="2327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7" y="818043"/>
            <a:ext cx="10973071" cy="11201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81" y="1938167"/>
            <a:ext cx="11512969" cy="8418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85" y="5382491"/>
            <a:ext cx="9005903" cy="29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24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866" y="131184"/>
            <a:ext cx="2021900" cy="6065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25710"/>
            <a:ext cx="12192000" cy="8036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477" y="1829326"/>
            <a:ext cx="10488684" cy="976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29" y="4681752"/>
            <a:ext cx="7597422" cy="370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311" y="4040826"/>
            <a:ext cx="2085109" cy="189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8474"/>
            <a:ext cx="6379581" cy="6338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030" y="183140"/>
            <a:ext cx="2277052" cy="6273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97" y="932040"/>
            <a:ext cx="11698285" cy="958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581" y="3175903"/>
            <a:ext cx="1443182" cy="3537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086" y="3482321"/>
            <a:ext cx="3538677" cy="3281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0794" y="1890257"/>
            <a:ext cx="4423862" cy="849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7968" y="3270672"/>
            <a:ext cx="2640580" cy="258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65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948" y="0"/>
            <a:ext cx="2277052" cy="6273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04" y="1266189"/>
            <a:ext cx="10727387" cy="11626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96" y="611966"/>
            <a:ext cx="11990677" cy="654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28871"/>
            <a:ext cx="12192000" cy="22028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31715"/>
            <a:ext cx="12185073" cy="222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356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83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Seph</dc:creator>
  <cp:lastModifiedBy>Seph</cp:lastModifiedBy>
  <cp:revision>10</cp:revision>
  <dcterms:created xsi:type="dcterms:W3CDTF">2016-12-16T14:08:49Z</dcterms:created>
  <dcterms:modified xsi:type="dcterms:W3CDTF">2016-12-17T18:54:28Z</dcterms:modified>
</cp:coreProperties>
</file>